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3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4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5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7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7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9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5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2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6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9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3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0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494055-98AD-46E8-869C-D1A47B89AED0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5A0E00-80E0-4F96-9A17-A5E9C8EFF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5306" y="741406"/>
            <a:ext cx="7193007" cy="219217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Государственное Бюджетное Учреждение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«Дети-Детям»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9447" y="2933585"/>
            <a:ext cx="6815669" cy="2289204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chemeClr val="accent4">
                    <a:lumMod val="75000"/>
                  </a:schemeClr>
                </a:solidFill>
              </a:rPr>
              <a:t>Шахматный Клуб «Дети-Детям» </a:t>
            </a:r>
          </a:p>
          <a:p>
            <a:endParaRPr lang="ru-RU" dirty="0"/>
          </a:p>
          <a:p>
            <a:r>
              <a:rPr lang="ru-RU" dirty="0" smtClean="0"/>
              <a:t>2015-2016 учебный год </a:t>
            </a:r>
          </a:p>
          <a:p>
            <a:r>
              <a:rPr lang="ru-RU" dirty="0" smtClean="0"/>
              <a:t>16 сентября 2015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4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22816"/>
            <a:ext cx="9601196" cy="65902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ГБУ «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Дети-Детям»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Шахматный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Клуб «Дети-Детям»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191" y="2522064"/>
            <a:ext cx="4281615" cy="351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16 сентября 2015 года по адресу Студенческая дом 24 состоялся сеанс одновременной игры шахматного клуба ГБУ «Дети-Детям», посвященный началу учебного </a:t>
            </a:r>
            <a:r>
              <a:rPr lang="ru-RU" sz="1600" dirty="0" smtClean="0"/>
              <a:t>года. Под </a:t>
            </a:r>
            <a:r>
              <a:rPr lang="ru-RU" sz="1600" dirty="0"/>
              <a:t>руководством Соснина Николая Николаевича обучающиеся клуба продемонстрировали свои способности в игре по шахматам. В турнире приняли участие 13 </a:t>
            </a:r>
            <a:r>
              <a:rPr lang="ru-RU" sz="1600" dirty="0" smtClean="0"/>
              <a:t>человек. По </a:t>
            </a:r>
            <a:r>
              <a:rPr lang="ru-RU" sz="1600" dirty="0"/>
              <a:t>завершению мероприятия, обучающиеся были награждены памятными грамотами за активное в мероприятиях по шахматам ГБУ «Дети-Детям».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23" y="723192"/>
            <a:ext cx="1566506" cy="1199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497" y="723192"/>
            <a:ext cx="1579602" cy="1155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0" y="2095203"/>
            <a:ext cx="2519521" cy="1889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4098203"/>
            <a:ext cx="2372497" cy="1779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66" y="2095203"/>
            <a:ext cx="2504304" cy="200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8" y="4211563"/>
            <a:ext cx="2221350" cy="16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6716"/>
            <a:ext cx="9601196" cy="130386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ГБУ «Дети-Детям»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Шахматный Клуб «Дети-Детям»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509" y="1659008"/>
            <a:ext cx="406743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16 сентября 2015 года</a:t>
            </a:r>
          </a:p>
          <a:p>
            <a:pPr marL="0" indent="0" algn="ctr">
              <a:buNone/>
            </a:pPr>
            <a:r>
              <a:rPr lang="ru-RU" sz="1600" b="1" dirty="0" smtClean="0"/>
              <a:t>Сеанс одновременной игры по шахматам 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10513"/>
            <a:ext cx="1996303" cy="1497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45" y="710513"/>
            <a:ext cx="2010032" cy="150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09" y="2555789"/>
            <a:ext cx="4473145" cy="3354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72" y="2521465"/>
            <a:ext cx="2479589" cy="1859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1" y="2521465"/>
            <a:ext cx="2669060" cy="2001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198" y="4977944"/>
            <a:ext cx="2219907" cy="1331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090" y="4892466"/>
            <a:ext cx="2294875" cy="14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6716"/>
            <a:ext cx="9601196" cy="130386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ГБУ «Дети-Детям»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Шахматный Клуб «Дети-Детям»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509" y="1659008"/>
            <a:ext cx="406743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16 сентября 2015 года</a:t>
            </a:r>
          </a:p>
          <a:p>
            <a:pPr marL="0" indent="0" algn="ctr">
              <a:buNone/>
            </a:pPr>
            <a:r>
              <a:rPr lang="ru-RU" sz="1600" b="1" dirty="0" smtClean="0"/>
              <a:t>Сеанс одновременной игры по шахматам 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2" y="960336"/>
            <a:ext cx="2590797" cy="1943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11" y="812564"/>
            <a:ext cx="2787826" cy="20908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4" y="3318476"/>
            <a:ext cx="2220094" cy="1665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26" y="3774824"/>
            <a:ext cx="2791598" cy="20936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12" y="3774824"/>
            <a:ext cx="2791599" cy="2093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99" y="3285390"/>
            <a:ext cx="2256738" cy="1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5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110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Государственное Бюджетное Учреждение  «Дети-Детям»</vt:lpstr>
      <vt:lpstr>ГБУ «Дети-Детям» Шахматный Клуб «Дети-Детям»  </vt:lpstr>
      <vt:lpstr>ГБУ «Дети-Детям» Шахматный Клуб «Дети-Детям» </vt:lpstr>
      <vt:lpstr>ГБУ «Дети-Детям» Шахматный Клуб «Дети-Детям»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 «Дети-Детям»</dc:title>
  <dc:creator>Дмитрий Харитонов</dc:creator>
  <cp:lastModifiedBy>Дмитрий Харитонов</cp:lastModifiedBy>
  <cp:revision>3</cp:revision>
  <dcterms:created xsi:type="dcterms:W3CDTF">2015-09-17T14:31:31Z</dcterms:created>
  <dcterms:modified xsi:type="dcterms:W3CDTF">2015-09-17T14:55:08Z</dcterms:modified>
</cp:coreProperties>
</file>